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8" r:id="rId4"/>
  </p:sldMasterIdLst>
  <p:handoutMasterIdLst>
    <p:handoutMasterId r:id="rId12"/>
  </p:handoutMasterIdLst>
  <p:sldIdLst>
    <p:sldId id="318" r:id="rId5"/>
    <p:sldId id="319" r:id="rId6"/>
    <p:sldId id="320" r:id="rId7"/>
    <p:sldId id="321" r:id="rId8"/>
    <p:sldId id="322" r:id="rId9"/>
    <p:sldId id="323" r:id="rId10"/>
    <p:sldId id="324" r:id="rId11"/>
  </p:sldIdLst>
  <p:sldSz cx="5327650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50772A0-E61F-8F46-8C45-1E61B30C85E1}" v="9" dt="2021-01-26T15:03:58.8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01"/>
    <p:restoredTop sz="94694"/>
  </p:normalViewPr>
  <p:slideViewPr>
    <p:cSldViewPr snapToGrid="0" snapToObjects="1">
      <p:cViewPr varScale="1">
        <p:scale>
          <a:sx n="106" d="100"/>
          <a:sy n="106" d="100"/>
        </p:scale>
        <p:origin x="287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18C91B36-03B0-8A4D-99F4-E34180704CB4}"/>
    <pc:docChg chg="undo custSel addSld delSld modSld modMainMaster">
      <pc:chgData name="Matthew Curtis" userId="84429868-f237-4f5b-874a-7f2099f8a3f1" providerId="ADAL" clId="{18C91B36-03B0-8A4D-99F4-E34180704CB4}" dt="2021-01-08T12:04:15.899" v="58" actId="2696"/>
      <pc:docMkLst>
        <pc:docMk/>
      </pc:docMkLst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774711782" sldId="290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774711782" sldId="290"/>
            <ac:spMk id="2" creationId="{51415A1A-754A-0F4D-B5FF-7231DB7D2BDE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774711782" sldId="290"/>
            <ac:spMk id="3" creationId="{C07B0157-34AC-774F-9A73-A20AAEF172D7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3627965478" sldId="291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3627965478" sldId="291"/>
            <ac:spMk id="2" creationId="{66742EEC-3A33-0042-A8C2-94E77E40D948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3627965478" sldId="291"/>
            <ac:spMk id="3" creationId="{866AD1F7-ACAC-FB4A-9CE6-76EFBF7E38A4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51237438" sldId="292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51237438" sldId="292"/>
            <ac:spMk id="2" creationId="{866A953E-FBAD-684A-B664-1B19D90861D1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51237438" sldId="292"/>
            <ac:spMk id="3" creationId="{D9050894-1B3E-4B49-B9E0-02E70E644515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25484138" sldId="293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25484138" sldId="293"/>
            <ac:spMk id="2" creationId="{FABDA468-0574-4249-AFE3-91EB609B7F94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25484138" sldId="293"/>
            <ac:spMk id="3" creationId="{41B8A30F-E9BA-9644-924F-412D0D2FBEAD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1880199821" sldId="294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1880199821" sldId="294"/>
            <ac:spMk id="2" creationId="{D5DCDF2D-9797-5149-BB22-9AEB67C1016C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1880199821" sldId="294"/>
            <ac:spMk id="3" creationId="{FB35B6EB-4587-344D-8DC4-51BA68D36657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1056459241" sldId="295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1056459241" sldId="295"/>
            <ac:spMk id="2" creationId="{DA5931A5-2CF2-704F-B051-92249229097E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1056459241" sldId="295"/>
            <ac:spMk id="3" creationId="{1CA8B35B-C135-4546-9116-AC59E5077A69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4116280625" sldId="296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4116280625" sldId="296"/>
            <ac:spMk id="4" creationId="{4559770C-17C5-C14E-B50B-5A52F9194C6A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4116280625" sldId="296"/>
            <ac:spMk id="5" creationId="{B56C4ED0-9E16-EB47-AF0F-A7656FF92675}"/>
          </ac:spMkLst>
        </pc:spChg>
      </pc:sldChg>
      <pc:sldChg chg="new">
        <pc:chgData name="Matthew Curtis" userId="84429868-f237-4f5b-874a-7f2099f8a3f1" providerId="ADAL" clId="{18C91B36-03B0-8A4D-99F4-E34180704CB4}" dt="2021-01-08T12:03:54.719" v="51" actId="680"/>
        <pc:sldMkLst>
          <pc:docMk/>
          <pc:sldMk cId="1727363736" sldId="297"/>
        </pc:sldMkLst>
      </pc:sldChg>
      <pc:sldChg chg="new">
        <pc:chgData name="Matthew Curtis" userId="84429868-f237-4f5b-874a-7f2099f8a3f1" providerId="ADAL" clId="{18C91B36-03B0-8A4D-99F4-E34180704CB4}" dt="2021-01-08T12:03:56.122" v="52" actId="680"/>
        <pc:sldMkLst>
          <pc:docMk/>
          <pc:sldMk cId="1971162594" sldId="298"/>
        </pc:sldMkLst>
      </pc:sldChg>
      <pc:sldChg chg="new">
        <pc:chgData name="Matthew Curtis" userId="84429868-f237-4f5b-874a-7f2099f8a3f1" providerId="ADAL" clId="{18C91B36-03B0-8A4D-99F4-E34180704CB4}" dt="2021-01-08T12:03:59.227" v="53" actId="680"/>
        <pc:sldMkLst>
          <pc:docMk/>
          <pc:sldMk cId="244132530" sldId="299"/>
        </pc:sldMkLst>
      </pc:sldChg>
      <pc:sldChg chg="new">
        <pc:chgData name="Matthew Curtis" userId="84429868-f237-4f5b-874a-7f2099f8a3f1" providerId="ADAL" clId="{18C91B36-03B0-8A4D-99F4-E34180704CB4}" dt="2021-01-08T12:04:01.061" v="54" actId="680"/>
        <pc:sldMkLst>
          <pc:docMk/>
          <pc:sldMk cId="3156184256" sldId="300"/>
        </pc:sldMkLst>
      </pc:sldChg>
      <pc:sldChg chg="new">
        <pc:chgData name="Matthew Curtis" userId="84429868-f237-4f5b-874a-7f2099f8a3f1" providerId="ADAL" clId="{18C91B36-03B0-8A4D-99F4-E34180704CB4}" dt="2021-01-08T12:04:02.861" v="55" actId="680"/>
        <pc:sldMkLst>
          <pc:docMk/>
          <pc:sldMk cId="3006759383" sldId="301"/>
        </pc:sldMkLst>
      </pc:sldChg>
      <pc:sldChg chg="new">
        <pc:chgData name="Matthew Curtis" userId="84429868-f237-4f5b-874a-7f2099f8a3f1" providerId="ADAL" clId="{18C91B36-03B0-8A4D-99F4-E34180704CB4}" dt="2021-01-08T12:04:04.560" v="56" actId="680"/>
        <pc:sldMkLst>
          <pc:docMk/>
          <pc:sldMk cId="3741555851" sldId="302"/>
        </pc:sldMkLst>
      </pc:sldChg>
      <pc:sldChg chg="new">
        <pc:chgData name="Matthew Curtis" userId="84429868-f237-4f5b-874a-7f2099f8a3f1" providerId="ADAL" clId="{18C91B36-03B0-8A4D-99F4-E34180704CB4}" dt="2021-01-08T12:04:06.104" v="57" actId="680"/>
        <pc:sldMkLst>
          <pc:docMk/>
          <pc:sldMk cId="3032023741" sldId="303"/>
        </pc:sldMkLst>
      </pc:sldChg>
      <pc:sldMasterChg chg="modSp modSldLayout">
        <pc:chgData name="Matthew Curtis" userId="84429868-f237-4f5b-874a-7f2099f8a3f1" providerId="ADAL" clId="{18C91B36-03B0-8A4D-99F4-E34180704CB4}" dt="2021-01-08T12:01:55.822" v="2"/>
        <pc:sldMasterMkLst>
          <pc:docMk/>
          <pc:sldMasterMk cId="3995858616" sldId="2147483739"/>
        </pc:sldMaster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2" creationId="{00000000-0000-0000-0000-000000000000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3" creationId="{00000000-0000-0000-0000-000000000000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4" creationId="{00000000-0000-0000-0000-000000000000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5" creationId="{00000000-0000-0000-0000-000000000000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6" creationId="{00000000-0000-0000-0000-000000000000}"/>
          </ac:spMkLst>
        </pc:sp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2777292835" sldId="2147483751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777292835" sldId="2147483751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777292835" sldId="2147483751"/>
              <ac:spMk id="20" creationId="{09B7A1A0-C485-954B-B518-2B11C4B8C38B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2777292835" sldId="2147483751"/>
              <ac:picMk id="11" creationId="{D0DA0923-F59D-2D4B-ABDC-0E95DE2DD390}"/>
            </ac:picMkLst>
          </pc:picChg>
        </pc:sldLayoutChg>
        <pc:sldLayoutChg chg="modSp mod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1469573115" sldId="2147483752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1469573115" sldId="2147483752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1469573115" sldId="2147483752"/>
              <ac:spMk id="5" creationId="{4C80E1E5-DD7D-9741-A465-808D12D5D129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1469573115" sldId="2147483752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2506330060" sldId="2147483753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506330060" sldId="2147483753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506330060" sldId="2147483753"/>
              <ac:spMk id="5" creationId="{B1B4DF55-8E53-A54F-9C6A-05909E29CB9D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2506330060" sldId="2147483753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3499152698" sldId="2147483754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3499152698" sldId="2147483754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3499152698" sldId="2147483754"/>
              <ac:spMk id="5" creationId="{3DA556C8-A39A-A248-9483-B9DA137B209E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3499152698" sldId="2147483754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2924025168" sldId="2147483755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924025168" sldId="2147483755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924025168" sldId="2147483755"/>
              <ac:spMk id="5" creationId="{9CB14E93-ABD1-AE4F-8399-0F6794C22060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2924025168" sldId="2147483755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2209376818" sldId="2147483756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209376818" sldId="2147483756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209376818" sldId="2147483756"/>
              <ac:spMk id="7" creationId="{B5C095FC-B415-DF4A-8113-E6F5156EFA08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2209376818" sldId="2147483756"/>
              <ac:picMk id="6" creationId="{08E0D395-4E53-DB4B-80FC-6C0823C57C53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710409900" sldId="2147483758"/>
            <pc:sldLayoutMk cId="3467289580" sldId="2147483757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710409900" sldId="2147483758"/>
              <pc:sldLayoutMk cId="3467289580" sldId="2147483757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710409900" sldId="2147483758"/>
              <pc:sldLayoutMk cId="3467289580" sldId="2147483757"/>
              <ac:spMk id="7" creationId="{B5C095FC-B415-DF4A-8113-E6F5156EFA08}"/>
            </ac:spMkLst>
          </pc:spChg>
        </pc:sldLayoutChg>
      </pc:sldMasterChg>
      <pc:sldMasterChg chg="setBg delSldLayout modSldLayout">
        <pc:chgData name="Matthew Curtis" userId="84429868-f237-4f5b-874a-7f2099f8a3f1" providerId="ADAL" clId="{18C91B36-03B0-8A4D-99F4-E34180704CB4}" dt="2021-01-08T12:03:34.211" v="50"/>
        <pc:sldMasterMkLst>
          <pc:docMk/>
          <pc:sldMasterMk cId="3710409900" sldId="2147483758"/>
        </pc:sldMasterMkLst>
        <pc:sldLayoutChg chg="addSp delSp modSp mod">
          <pc:chgData name="Matthew Curtis" userId="84429868-f237-4f5b-874a-7f2099f8a3f1" providerId="ADAL" clId="{18C91B36-03B0-8A4D-99F4-E34180704CB4}" dt="2021-01-08T12:03:34.211" v="50"/>
          <pc:sldLayoutMkLst>
            <pc:docMk/>
            <pc:sldMasterMk cId="3710409900" sldId="2147483758"/>
            <pc:sldLayoutMk cId="3467289580" sldId="2147483757"/>
          </pc:sldLayoutMkLst>
          <pc:spChg chg="add mod">
            <ac:chgData name="Matthew Curtis" userId="84429868-f237-4f5b-874a-7f2099f8a3f1" providerId="ADAL" clId="{18C91B36-03B0-8A4D-99F4-E34180704CB4}" dt="2021-01-08T12:03:34.211" v="50"/>
            <ac:spMkLst>
              <pc:docMk/>
              <pc:sldMasterMk cId="3710409900" sldId="2147483758"/>
              <pc:sldLayoutMk cId="3467289580" sldId="2147483757"/>
              <ac:spMk id="4" creationId="{6353E734-7BD7-6040-AD25-264A7510AD57}"/>
            </ac:spMkLst>
          </pc:spChg>
          <pc:spChg chg="del">
            <ac:chgData name="Matthew Curtis" userId="84429868-f237-4f5b-874a-7f2099f8a3f1" providerId="ADAL" clId="{18C91B36-03B0-8A4D-99F4-E34180704CB4}" dt="2021-01-08T12:03:33.856" v="49" actId="478"/>
            <ac:spMkLst>
              <pc:docMk/>
              <pc:sldMasterMk cId="3710409900" sldId="2147483758"/>
              <pc:sldLayoutMk cId="3467289580" sldId="2147483757"/>
              <ac:spMk id="7" creationId="{B5C095FC-B415-DF4A-8113-E6F5156EFA08}"/>
            </ac:spMkLst>
          </pc:spChg>
        </pc:sldLayoutChg>
        <pc:sldLayoutChg chg="del">
          <pc:chgData name="Matthew Curtis" userId="84429868-f237-4f5b-874a-7f2099f8a3f1" providerId="ADAL" clId="{18C91B36-03B0-8A4D-99F4-E34180704CB4}" dt="2021-01-08T12:02:40.582" v="8" actId="2696"/>
          <pc:sldLayoutMkLst>
            <pc:docMk/>
            <pc:sldMasterMk cId="3710409900" sldId="2147483758"/>
            <pc:sldLayoutMk cId="2115733281" sldId="2147483759"/>
          </pc:sldLayoutMkLst>
        </pc:sldLayoutChg>
        <pc:sldLayoutChg chg="del">
          <pc:chgData name="Matthew Curtis" userId="84429868-f237-4f5b-874a-7f2099f8a3f1" providerId="ADAL" clId="{18C91B36-03B0-8A4D-99F4-E34180704CB4}" dt="2021-01-08T12:02:40.582" v="7" actId="2696"/>
          <pc:sldLayoutMkLst>
            <pc:docMk/>
            <pc:sldMasterMk cId="3710409900" sldId="2147483758"/>
            <pc:sldLayoutMk cId="3952937126" sldId="2147483760"/>
          </pc:sldLayoutMkLst>
        </pc:sldLayoutChg>
        <pc:sldLayoutChg chg="del">
          <pc:chgData name="Matthew Curtis" userId="84429868-f237-4f5b-874a-7f2099f8a3f1" providerId="ADAL" clId="{18C91B36-03B0-8A4D-99F4-E34180704CB4}" dt="2021-01-08T12:02:40.588" v="15" actId="2696"/>
          <pc:sldLayoutMkLst>
            <pc:docMk/>
            <pc:sldMasterMk cId="3710409900" sldId="2147483758"/>
            <pc:sldLayoutMk cId="4216982683" sldId="2147483761"/>
          </pc:sldLayoutMkLst>
        </pc:sldLayoutChg>
        <pc:sldLayoutChg chg="del">
          <pc:chgData name="Matthew Curtis" userId="84429868-f237-4f5b-874a-7f2099f8a3f1" providerId="ADAL" clId="{18C91B36-03B0-8A4D-99F4-E34180704CB4}" dt="2021-01-08T12:02:40.587" v="14" actId="2696"/>
          <pc:sldLayoutMkLst>
            <pc:docMk/>
            <pc:sldMasterMk cId="3710409900" sldId="2147483758"/>
            <pc:sldLayoutMk cId="2225029653" sldId="2147483762"/>
          </pc:sldLayoutMkLst>
        </pc:sldLayoutChg>
        <pc:sldLayoutChg chg="del">
          <pc:chgData name="Matthew Curtis" userId="84429868-f237-4f5b-874a-7f2099f8a3f1" providerId="ADAL" clId="{18C91B36-03B0-8A4D-99F4-E34180704CB4}" dt="2021-01-08T12:02:40.585" v="12" actId="2696"/>
          <pc:sldLayoutMkLst>
            <pc:docMk/>
            <pc:sldMasterMk cId="3710409900" sldId="2147483758"/>
            <pc:sldLayoutMk cId="1270482004" sldId="2147483763"/>
          </pc:sldLayoutMkLst>
        </pc:sldLayoutChg>
        <pc:sldLayoutChg chg="del">
          <pc:chgData name="Matthew Curtis" userId="84429868-f237-4f5b-874a-7f2099f8a3f1" providerId="ADAL" clId="{18C91B36-03B0-8A4D-99F4-E34180704CB4}" dt="2021-01-08T12:02:40.588" v="16" actId="2696"/>
          <pc:sldLayoutMkLst>
            <pc:docMk/>
            <pc:sldMasterMk cId="3710409900" sldId="2147483758"/>
            <pc:sldLayoutMk cId="2337879690" sldId="2147483764"/>
          </pc:sldLayoutMkLst>
        </pc:sldLayoutChg>
        <pc:sldLayoutChg chg="del">
          <pc:chgData name="Matthew Curtis" userId="84429868-f237-4f5b-874a-7f2099f8a3f1" providerId="ADAL" clId="{18C91B36-03B0-8A4D-99F4-E34180704CB4}" dt="2021-01-08T12:02:40.583" v="9" actId="2696"/>
          <pc:sldLayoutMkLst>
            <pc:docMk/>
            <pc:sldMasterMk cId="3710409900" sldId="2147483758"/>
            <pc:sldLayoutMk cId="889944761" sldId="2147483765"/>
          </pc:sldLayoutMkLst>
        </pc:sldLayoutChg>
        <pc:sldLayoutChg chg="del">
          <pc:chgData name="Matthew Curtis" userId="84429868-f237-4f5b-874a-7f2099f8a3f1" providerId="ADAL" clId="{18C91B36-03B0-8A4D-99F4-E34180704CB4}" dt="2021-01-08T12:02:40.585" v="11" actId="2696"/>
          <pc:sldLayoutMkLst>
            <pc:docMk/>
            <pc:sldMasterMk cId="3710409900" sldId="2147483758"/>
            <pc:sldLayoutMk cId="2896544855" sldId="2147483766"/>
          </pc:sldLayoutMkLst>
        </pc:sldLayoutChg>
        <pc:sldLayoutChg chg="del">
          <pc:chgData name="Matthew Curtis" userId="84429868-f237-4f5b-874a-7f2099f8a3f1" providerId="ADAL" clId="{18C91B36-03B0-8A4D-99F4-E34180704CB4}" dt="2021-01-08T12:02:40.586" v="13" actId="2696"/>
          <pc:sldLayoutMkLst>
            <pc:docMk/>
            <pc:sldMasterMk cId="3710409900" sldId="2147483758"/>
            <pc:sldLayoutMk cId="2590294560" sldId="2147483767"/>
          </pc:sldLayoutMkLst>
        </pc:sldLayoutChg>
        <pc:sldLayoutChg chg="del">
          <pc:chgData name="Matthew Curtis" userId="84429868-f237-4f5b-874a-7f2099f8a3f1" providerId="ADAL" clId="{18C91B36-03B0-8A4D-99F4-E34180704CB4}" dt="2021-01-08T12:02:40.584" v="10" actId="2696"/>
          <pc:sldLayoutMkLst>
            <pc:docMk/>
            <pc:sldMasterMk cId="3710409900" sldId="2147483758"/>
            <pc:sldLayoutMk cId="2452957167" sldId="2147483768"/>
          </pc:sldLayoutMkLst>
        </pc:sldLayoutChg>
        <pc:sldLayoutChg chg="del">
          <pc:chgData name="Matthew Curtis" userId="84429868-f237-4f5b-874a-7f2099f8a3f1" providerId="ADAL" clId="{18C91B36-03B0-8A4D-99F4-E34180704CB4}" dt="2021-01-08T12:02:40.581" v="6" actId="2696"/>
          <pc:sldLayoutMkLst>
            <pc:docMk/>
            <pc:sldMasterMk cId="3710409900" sldId="2147483758"/>
            <pc:sldLayoutMk cId="4041951823" sldId="2147483769"/>
          </pc:sldLayoutMkLst>
        </pc:sldLayoutChg>
        <pc:sldLayoutChg chg="modSp mod">
          <pc:chgData name="Matthew Curtis" userId="84429868-f237-4f5b-874a-7f2099f8a3f1" providerId="ADAL" clId="{18C91B36-03B0-8A4D-99F4-E34180704CB4}" dt="2021-01-08T12:03:10.148" v="38" actId="1076"/>
          <pc:sldLayoutMkLst>
            <pc:docMk/>
            <pc:sldMasterMk cId="3710409900" sldId="2147483758"/>
            <pc:sldLayoutMk cId="1724299082" sldId="2147483770"/>
          </pc:sldLayoutMkLst>
          <pc:spChg chg="mod">
            <ac:chgData name="Matthew Curtis" userId="84429868-f237-4f5b-874a-7f2099f8a3f1" providerId="ADAL" clId="{18C91B36-03B0-8A4D-99F4-E34180704CB4}" dt="2021-01-08T12:03:10.148" v="38" actId="1076"/>
            <ac:spMkLst>
              <pc:docMk/>
              <pc:sldMasterMk cId="3710409900" sldId="2147483758"/>
              <pc:sldLayoutMk cId="1724299082" sldId="2147483770"/>
              <ac:spMk id="20" creationId="{09B7A1A0-C485-954B-B518-2B11C4B8C38B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17.666" v="40"/>
          <pc:sldLayoutMkLst>
            <pc:docMk/>
            <pc:sldMasterMk cId="3710409900" sldId="2147483758"/>
            <pc:sldLayoutMk cId="2321823755" sldId="2147483771"/>
          </pc:sldLayoutMkLst>
          <pc:spChg chg="del">
            <ac:chgData name="Matthew Curtis" userId="84429868-f237-4f5b-874a-7f2099f8a3f1" providerId="ADAL" clId="{18C91B36-03B0-8A4D-99F4-E34180704CB4}" dt="2021-01-08T12:03:17.229" v="39" actId="478"/>
            <ac:spMkLst>
              <pc:docMk/>
              <pc:sldMasterMk cId="3710409900" sldId="2147483758"/>
              <pc:sldLayoutMk cId="2321823755" sldId="2147483771"/>
              <ac:spMk id="5" creationId="{4C80E1E5-DD7D-9741-A465-808D12D5D129}"/>
            </ac:spMkLst>
          </pc:spChg>
          <pc:spChg chg="add mod">
            <ac:chgData name="Matthew Curtis" userId="84429868-f237-4f5b-874a-7f2099f8a3f1" providerId="ADAL" clId="{18C91B36-03B0-8A4D-99F4-E34180704CB4}" dt="2021-01-08T12:03:17.666" v="40"/>
            <ac:spMkLst>
              <pc:docMk/>
              <pc:sldMasterMk cId="3710409900" sldId="2147483758"/>
              <pc:sldLayoutMk cId="2321823755" sldId="2147483771"/>
              <ac:spMk id="6" creationId="{66C3F9D3-3265-E946-A0B9-BC6C91F3139D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20.939" v="42"/>
          <pc:sldLayoutMkLst>
            <pc:docMk/>
            <pc:sldMasterMk cId="3710409900" sldId="2147483758"/>
            <pc:sldLayoutMk cId="1937163514" sldId="2147483772"/>
          </pc:sldLayoutMkLst>
          <pc:spChg chg="del">
            <ac:chgData name="Matthew Curtis" userId="84429868-f237-4f5b-874a-7f2099f8a3f1" providerId="ADAL" clId="{18C91B36-03B0-8A4D-99F4-E34180704CB4}" dt="2021-01-08T12:03:20.671" v="41" actId="478"/>
            <ac:spMkLst>
              <pc:docMk/>
              <pc:sldMasterMk cId="3710409900" sldId="2147483758"/>
              <pc:sldLayoutMk cId="1937163514" sldId="2147483772"/>
              <ac:spMk id="5" creationId="{B1B4DF55-8E53-A54F-9C6A-05909E29CB9D}"/>
            </ac:spMkLst>
          </pc:spChg>
          <pc:spChg chg="add mod">
            <ac:chgData name="Matthew Curtis" userId="84429868-f237-4f5b-874a-7f2099f8a3f1" providerId="ADAL" clId="{18C91B36-03B0-8A4D-99F4-E34180704CB4}" dt="2021-01-08T12:03:20.939" v="42"/>
            <ac:spMkLst>
              <pc:docMk/>
              <pc:sldMasterMk cId="3710409900" sldId="2147483758"/>
              <pc:sldLayoutMk cId="1937163514" sldId="2147483772"/>
              <ac:spMk id="6" creationId="{17BEC268-5352-AB43-A86A-AA016BA5240F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23.919" v="44"/>
          <pc:sldLayoutMkLst>
            <pc:docMk/>
            <pc:sldMasterMk cId="3710409900" sldId="2147483758"/>
            <pc:sldLayoutMk cId="603175777" sldId="2147483773"/>
          </pc:sldLayoutMkLst>
          <pc:spChg chg="del">
            <ac:chgData name="Matthew Curtis" userId="84429868-f237-4f5b-874a-7f2099f8a3f1" providerId="ADAL" clId="{18C91B36-03B0-8A4D-99F4-E34180704CB4}" dt="2021-01-08T12:03:23.630" v="43" actId="478"/>
            <ac:spMkLst>
              <pc:docMk/>
              <pc:sldMasterMk cId="3710409900" sldId="2147483758"/>
              <pc:sldLayoutMk cId="603175777" sldId="2147483773"/>
              <ac:spMk id="5" creationId="{3DA556C8-A39A-A248-9483-B9DA137B209E}"/>
            </ac:spMkLst>
          </pc:spChg>
          <pc:spChg chg="add mod">
            <ac:chgData name="Matthew Curtis" userId="84429868-f237-4f5b-874a-7f2099f8a3f1" providerId="ADAL" clId="{18C91B36-03B0-8A4D-99F4-E34180704CB4}" dt="2021-01-08T12:03:23.919" v="44"/>
            <ac:spMkLst>
              <pc:docMk/>
              <pc:sldMasterMk cId="3710409900" sldId="2147483758"/>
              <pc:sldLayoutMk cId="603175777" sldId="2147483773"/>
              <ac:spMk id="6" creationId="{75598DAD-167F-A44E-8DB0-DA8CFB6FA796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27.350" v="46"/>
          <pc:sldLayoutMkLst>
            <pc:docMk/>
            <pc:sldMasterMk cId="3710409900" sldId="2147483758"/>
            <pc:sldLayoutMk cId="550289660" sldId="2147483774"/>
          </pc:sldLayoutMkLst>
          <pc:spChg chg="del">
            <ac:chgData name="Matthew Curtis" userId="84429868-f237-4f5b-874a-7f2099f8a3f1" providerId="ADAL" clId="{18C91B36-03B0-8A4D-99F4-E34180704CB4}" dt="2021-01-08T12:03:27.027" v="45" actId="478"/>
            <ac:spMkLst>
              <pc:docMk/>
              <pc:sldMasterMk cId="3710409900" sldId="2147483758"/>
              <pc:sldLayoutMk cId="550289660" sldId="2147483774"/>
              <ac:spMk id="5" creationId="{9CB14E93-ABD1-AE4F-8399-0F6794C22060}"/>
            </ac:spMkLst>
          </pc:spChg>
          <pc:spChg chg="add mod">
            <ac:chgData name="Matthew Curtis" userId="84429868-f237-4f5b-874a-7f2099f8a3f1" providerId="ADAL" clId="{18C91B36-03B0-8A4D-99F4-E34180704CB4}" dt="2021-01-08T12:03:27.350" v="46"/>
            <ac:spMkLst>
              <pc:docMk/>
              <pc:sldMasterMk cId="3710409900" sldId="2147483758"/>
              <pc:sldLayoutMk cId="550289660" sldId="2147483774"/>
              <ac:spMk id="6" creationId="{34D6D328-8471-9947-BA39-211DC59332FB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30.577" v="48"/>
          <pc:sldLayoutMkLst>
            <pc:docMk/>
            <pc:sldMasterMk cId="3710409900" sldId="2147483758"/>
            <pc:sldLayoutMk cId="785274424" sldId="2147483775"/>
          </pc:sldLayoutMkLst>
          <pc:spChg chg="add mod">
            <ac:chgData name="Matthew Curtis" userId="84429868-f237-4f5b-874a-7f2099f8a3f1" providerId="ADAL" clId="{18C91B36-03B0-8A4D-99F4-E34180704CB4}" dt="2021-01-08T12:03:30.577" v="48"/>
            <ac:spMkLst>
              <pc:docMk/>
              <pc:sldMasterMk cId="3710409900" sldId="2147483758"/>
              <pc:sldLayoutMk cId="785274424" sldId="2147483775"/>
              <ac:spMk id="5" creationId="{286C23A1-4EB8-2B4B-9EE5-8522E2A2DD5E}"/>
            </ac:spMkLst>
          </pc:spChg>
          <pc:spChg chg="del">
            <ac:chgData name="Matthew Curtis" userId="84429868-f237-4f5b-874a-7f2099f8a3f1" providerId="ADAL" clId="{18C91B36-03B0-8A4D-99F4-E34180704CB4}" dt="2021-01-08T12:03:30.222" v="47" actId="478"/>
            <ac:spMkLst>
              <pc:docMk/>
              <pc:sldMasterMk cId="3710409900" sldId="2147483758"/>
              <pc:sldLayoutMk cId="785274424" sldId="2147483775"/>
              <ac:spMk id="7" creationId="{B5C095FC-B415-DF4A-8113-E6F5156EFA08}"/>
            </ac:spMkLst>
          </pc:spChg>
        </pc:sldLayoutChg>
      </pc:sldMasterChg>
    </pc:docChg>
  </pc:docChgLst>
  <pc:docChgLst>
    <pc:chgData name="Matthew Curtis" userId="84429868-f237-4f5b-874a-7f2099f8a3f1" providerId="ADAL" clId="{FD9CE6EA-997D-B340-A810-EB79F06F6E19}"/>
    <pc:docChg chg="modMainMaster">
      <pc:chgData name="Matthew Curtis" userId="84429868-f237-4f5b-874a-7f2099f8a3f1" providerId="ADAL" clId="{FD9CE6EA-997D-B340-A810-EB79F06F6E19}" dt="2021-01-08T11:46:58.988" v="2"/>
      <pc:docMkLst>
        <pc:docMk/>
      </pc:docMkLst>
      <pc:sldMasterChg chg="setBg modSldLayout">
        <pc:chgData name="Matthew Curtis" userId="84429868-f237-4f5b-874a-7f2099f8a3f1" providerId="ADAL" clId="{FD9CE6EA-997D-B340-A810-EB79F06F6E19}" dt="2021-01-08T11:46:58.988" v="2"/>
        <pc:sldMasterMkLst>
          <pc:docMk/>
          <pc:sldMasterMk cId="3995858616" sldId="2147483739"/>
        </pc:sldMasterMkLst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777292835" sldId="2147483751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1469573115" sldId="2147483752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506330060" sldId="2147483753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3499152698" sldId="2147483754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924025168" sldId="2147483755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209376818" sldId="2147483756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710409900" sldId="2147483758"/>
            <pc:sldLayoutMk cId="3467289580" sldId="2147483757"/>
          </pc:sldLayoutMkLst>
        </pc:sldLayoutChg>
      </pc:sldMasterChg>
    </pc:docChg>
  </pc:docChgLst>
  <pc:docChgLst>
    <pc:chgData name="Matthew Curtis" userId="84429868-f237-4f5b-874a-7f2099f8a3f1" providerId="ADAL" clId="{550772A0-E61F-8F46-8C45-1E61B30C85E1}"/>
    <pc:docChg chg="undo custSel addSld delSld modSld modMainMaster">
      <pc:chgData name="Matthew Curtis" userId="84429868-f237-4f5b-874a-7f2099f8a3f1" providerId="ADAL" clId="{550772A0-E61F-8F46-8C45-1E61B30C85E1}" dt="2021-01-26T15:04:55.187" v="49" actId="1076"/>
      <pc:docMkLst>
        <pc:docMk/>
      </pc:docMkLst>
      <pc:sldChg chg="modSp del mod">
        <pc:chgData name="Matthew Curtis" userId="84429868-f237-4f5b-874a-7f2099f8a3f1" providerId="ADAL" clId="{550772A0-E61F-8F46-8C45-1E61B30C85E1}" dt="2021-01-26T15:04:45.238" v="47" actId="2696"/>
        <pc:sldMkLst>
          <pc:docMk/>
          <pc:sldMk cId="1727363736" sldId="297"/>
        </pc:sldMkLst>
        <pc:spChg chg="mod">
          <ac:chgData name="Matthew Curtis" userId="84429868-f237-4f5b-874a-7f2099f8a3f1" providerId="ADAL" clId="{550772A0-E61F-8F46-8C45-1E61B30C85E1}" dt="2021-01-26T15:04:07.205" v="39" actId="1076"/>
          <ac:spMkLst>
            <pc:docMk/>
            <pc:sldMk cId="1727363736" sldId="297"/>
            <ac:spMk id="3" creationId="{50A14A82-B721-C041-8017-FF2F5C1E1A9C}"/>
          </ac:spMkLst>
        </pc:spChg>
      </pc:sldChg>
      <pc:sldChg chg="del">
        <pc:chgData name="Matthew Curtis" userId="84429868-f237-4f5b-874a-7f2099f8a3f1" providerId="ADAL" clId="{550772A0-E61F-8F46-8C45-1E61B30C85E1}" dt="2021-01-26T15:04:45.238" v="47" actId="2696"/>
        <pc:sldMkLst>
          <pc:docMk/>
          <pc:sldMk cId="1971162594" sldId="298"/>
        </pc:sldMkLst>
      </pc:sldChg>
      <pc:sldChg chg="del">
        <pc:chgData name="Matthew Curtis" userId="84429868-f237-4f5b-874a-7f2099f8a3f1" providerId="ADAL" clId="{550772A0-E61F-8F46-8C45-1E61B30C85E1}" dt="2021-01-26T15:04:45.238" v="47" actId="2696"/>
        <pc:sldMkLst>
          <pc:docMk/>
          <pc:sldMk cId="244132530" sldId="299"/>
        </pc:sldMkLst>
      </pc:sldChg>
      <pc:sldChg chg="del">
        <pc:chgData name="Matthew Curtis" userId="84429868-f237-4f5b-874a-7f2099f8a3f1" providerId="ADAL" clId="{550772A0-E61F-8F46-8C45-1E61B30C85E1}" dt="2021-01-26T15:04:45.238" v="47" actId="2696"/>
        <pc:sldMkLst>
          <pc:docMk/>
          <pc:sldMk cId="3156184256" sldId="300"/>
        </pc:sldMkLst>
      </pc:sldChg>
      <pc:sldChg chg="del">
        <pc:chgData name="Matthew Curtis" userId="84429868-f237-4f5b-874a-7f2099f8a3f1" providerId="ADAL" clId="{550772A0-E61F-8F46-8C45-1E61B30C85E1}" dt="2021-01-26T15:04:45.238" v="47" actId="2696"/>
        <pc:sldMkLst>
          <pc:docMk/>
          <pc:sldMk cId="3006759383" sldId="301"/>
        </pc:sldMkLst>
      </pc:sldChg>
      <pc:sldChg chg="del">
        <pc:chgData name="Matthew Curtis" userId="84429868-f237-4f5b-874a-7f2099f8a3f1" providerId="ADAL" clId="{550772A0-E61F-8F46-8C45-1E61B30C85E1}" dt="2021-01-26T15:04:45.238" v="47" actId="2696"/>
        <pc:sldMkLst>
          <pc:docMk/>
          <pc:sldMk cId="3741555851" sldId="302"/>
        </pc:sldMkLst>
      </pc:sldChg>
      <pc:sldChg chg="del">
        <pc:chgData name="Matthew Curtis" userId="84429868-f237-4f5b-874a-7f2099f8a3f1" providerId="ADAL" clId="{550772A0-E61F-8F46-8C45-1E61B30C85E1}" dt="2021-01-26T15:04:45.238" v="47" actId="2696"/>
        <pc:sldMkLst>
          <pc:docMk/>
          <pc:sldMk cId="3032023741" sldId="303"/>
        </pc:sldMkLst>
      </pc:sldChg>
      <pc:sldChg chg="new">
        <pc:chgData name="Matthew Curtis" userId="84429868-f237-4f5b-874a-7f2099f8a3f1" providerId="ADAL" clId="{550772A0-E61F-8F46-8C45-1E61B30C85E1}" dt="2021-01-26T15:04:29.896" v="40" actId="680"/>
        <pc:sldMkLst>
          <pc:docMk/>
          <pc:sldMk cId="1163190116" sldId="304"/>
        </pc:sldMkLst>
      </pc:sldChg>
      <pc:sldChg chg="new">
        <pc:chgData name="Matthew Curtis" userId="84429868-f237-4f5b-874a-7f2099f8a3f1" providerId="ADAL" clId="{550772A0-E61F-8F46-8C45-1E61B30C85E1}" dt="2021-01-26T15:04:31.676" v="41" actId="680"/>
        <pc:sldMkLst>
          <pc:docMk/>
          <pc:sldMk cId="3169868890" sldId="305"/>
        </pc:sldMkLst>
      </pc:sldChg>
      <pc:sldChg chg="new">
        <pc:chgData name="Matthew Curtis" userId="84429868-f237-4f5b-874a-7f2099f8a3f1" providerId="ADAL" clId="{550772A0-E61F-8F46-8C45-1E61B30C85E1}" dt="2021-01-26T15:04:33.182" v="42" actId="680"/>
        <pc:sldMkLst>
          <pc:docMk/>
          <pc:sldMk cId="2320698618" sldId="306"/>
        </pc:sldMkLst>
      </pc:sldChg>
      <pc:sldChg chg="new">
        <pc:chgData name="Matthew Curtis" userId="84429868-f237-4f5b-874a-7f2099f8a3f1" providerId="ADAL" clId="{550772A0-E61F-8F46-8C45-1E61B30C85E1}" dt="2021-01-26T15:04:34.782" v="43" actId="680"/>
        <pc:sldMkLst>
          <pc:docMk/>
          <pc:sldMk cId="1656099723" sldId="307"/>
        </pc:sldMkLst>
      </pc:sldChg>
      <pc:sldChg chg="new">
        <pc:chgData name="Matthew Curtis" userId="84429868-f237-4f5b-874a-7f2099f8a3f1" providerId="ADAL" clId="{550772A0-E61F-8F46-8C45-1E61B30C85E1}" dt="2021-01-26T15:04:36.759" v="44" actId="680"/>
        <pc:sldMkLst>
          <pc:docMk/>
          <pc:sldMk cId="1435995718" sldId="308"/>
        </pc:sldMkLst>
      </pc:sldChg>
      <pc:sldChg chg="new">
        <pc:chgData name="Matthew Curtis" userId="84429868-f237-4f5b-874a-7f2099f8a3f1" providerId="ADAL" clId="{550772A0-E61F-8F46-8C45-1E61B30C85E1}" dt="2021-01-26T15:04:38.888" v="45" actId="680"/>
        <pc:sldMkLst>
          <pc:docMk/>
          <pc:sldMk cId="3753427139" sldId="309"/>
        </pc:sldMkLst>
      </pc:sldChg>
      <pc:sldChg chg="modSp new mod">
        <pc:chgData name="Matthew Curtis" userId="84429868-f237-4f5b-874a-7f2099f8a3f1" providerId="ADAL" clId="{550772A0-E61F-8F46-8C45-1E61B30C85E1}" dt="2021-01-26T15:04:55.187" v="49" actId="1076"/>
        <pc:sldMkLst>
          <pc:docMk/>
          <pc:sldMk cId="3420598800" sldId="310"/>
        </pc:sldMkLst>
        <pc:spChg chg="mod">
          <ac:chgData name="Matthew Curtis" userId="84429868-f237-4f5b-874a-7f2099f8a3f1" providerId="ADAL" clId="{550772A0-E61F-8F46-8C45-1E61B30C85E1}" dt="2021-01-26T15:04:55.187" v="49" actId="1076"/>
          <ac:spMkLst>
            <pc:docMk/>
            <pc:sldMk cId="3420598800" sldId="310"/>
            <ac:spMk id="3" creationId="{EB314C36-E12F-8B4D-B41C-A67D120B59A9}"/>
          </ac:spMkLst>
        </pc:spChg>
      </pc:sldChg>
      <pc:sldMasterChg chg="setBg modSldLayout">
        <pc:chgData name="Matthew Curtis" userId="84429868-f237-4f5b-874a-7f2099f8a3f1" providerId="ADAL" clId="{550772A0-E61F-8F46-8C45-1E61B30C85E1}" dt="2021-01-26T15:03:58.886" v="37"/>
        <pc:sldMasterMkLst>
          <pc:docMk/>
          <pc:sldMasterMk cId="3710409900" sldId="2147483758"/>
        </pc:sldMasterMkLst>
        <pc:sldLayoutChg chg="addSp delSp modSp mod setBg">
          <pc:chgData name="Matthew Curtis" userId="84429868-f237-4f5b-874a-7f2099f8a3f1" providerId="ADAL" clId="{550772A0-E61F-8F46-8C45-1E61B30C85E1}" dt="2021-01-26T15:03:58.886" v="37"/>
          <pc:sldLayoutMkLst>
            <pc:docMk/>
            <pc:sldMasterMk cId="3710409900" sldId="2147483758"/>
            <pc:sldLayoutMk cId="3467289580" sldId="2147483757"/>
          </pc:sldLayoutMkLst>
          <pc:spChg chg="del">
            <ac:chgData name="Matthew Curtis" userId="84429868-f237-4f5b-874a-7f2099f8a3f1" providerId="ADAL" clId="{550772A0-E61F-8F46-8C45-1E61B30C85E1}" dt="2021-01-26T15:03:58.458" v="36" actId="478"/>
            <ac:spMkLst>
              <pc:docMk/>
              <pc:sldMasterMk cId="3710409900" sldId="2147483758"/>
              <pc:sldLayoutMk cId="3467289580" sldId="2147483757"/>
              <ac:spMk id="4" creationId="{6353E734-7BD7-6040-AD25-264A7510AD57}"/>
            </ac:spMkLst>
          </pc:spChg>
          <pc:spChg chg="add mod">
            <ac:chgData name="Matthew Curtis" userId="84429868-f237-4f5b-874a-7f2099f8a3f1" providerId="ADAL" clId="{550772A0-E61F-8F46-8C45-1E61B30C85E1}" dt="2021-01-26T15:03:58.886" v="37"/>
            <ac:spMkLst>
              <pc:docMk/>
              <pc:sldMasterMk cId="3710409900" sldId="2147483758"/>
              <pc:sldLayoutMk cId="3467289580" sldId="2147483757"/>
              <ac:spMk id="5" creationId="{2FE2B2D5-1B4F-CD4E-BBE9-4D17E9E34BD4}"/>
            </ac:spMkLst>
          </pc:spChg>
        </pc:sldLayoutChg>
        <pc:sldLayoutChg chg="modSp mod setBg">
          <pc:chgData name="Matthew Curtis" userId="84429868-f237-4f5b-874a-7f2099f8a3f1" providerId="ADAL" clId="{550772A0-E61F-8F46-8C45-1E61B30C85E1}" dt="2021-01-26T15:03:31.269" v="25" actId="1076"/>
          <pc:sldLayoutMkLst>
            <pc:docMk/>
            <pc:sldMasterMk cId="3710409900" sldId="2147483758"/>
            <pc:sldLayoutMk cId="1724299082" sldId="2147483770"/>
          </pc:sldLayoutMkLst>
          <pc:spChg chg="mod">
            <ac:chgData name="Matthew Curtis" userId="84429868-f237-4f5b-874a-7f2099f8a3f1" providerId="ADAL" clId="{550772A0-E61F-8F46-8C45-1E61B30C85E1}" dt="2021-01-26T15:03:31.269" v="25" actId="1076"/>
            <ac:spMkLst>
              <pc:docMk/>
              <pc:sldMasterMk cId="3710409900" sldId="2147483758"/>
              <pc:sldLayoutMk cId="1724299082" sldId="2147483770"/>
              <ac:spMk id="20" creationId="{09B7A1A0-C485-954B-B518-2B11C4B8C38B}"/>
            </ac:spMkLst>
          </pc:spChg>
        </pc:sldLayoutChg>
        <pc:sldLayoutChg chg="addSp delSp modSp mod setBg">
          <pc:chgData name="Matthew Curtis" userId="84429868-f237-4f5b-874a-7f2099f8a3f1" providerId="ADAL" clId="{550772A0-E61F-8F46-8C45-1E61B30C85E1}" dt="2021-01-26T15:03:39.198" v="27"/>
          <pc:sldLayoutMkLst>
            <pc:docMk/>
            <pc:sldMasterMk cId="3710409900" sldId="2147483758"/>
            <pc:sldLayoutMk cId="2321823755" sldId="2147483771"/>
          </pc:sldLayoutMkLst>
          <pc:spChg chg="add mod">
            <ac:chgData name="Matthew Curtis" userId="84429868-f237-4f5b-874a-7f2099f8a3f1" providerId="ADAL" clId="{550772A0-E61F-8F46-8C45-1E61B30C85E1}" dt="2021-01-26T15:03:39.198" v="27"/>
            <ac:spMkLst>
              <pc:docMk/>
              <pc:sldMasterMk cId="3710409900" sldId="2147483758"/>
              <pc:sldLayoutMk cId="2321823755" sldId="2147483771"/>
              <ac:spMk id="5" creationId="{F03C47EB-D658-1D49-88C5-EC2BF695051D}"/>
            </ac:spMkLst>
          </pc:spChg>
          <pc:spChg chg="del">
            <ac:chgData name="Matthew Curtis" userId="84429868-f237-4f5b-874a-7f2099f8a3f1" providerId="ADAL" clId="{550772A0-E61F-8F46-8C45-1E61B30C85E1}" dt="2021-01-26T15:03:38.853" v="26" actId="478"/>
            <ac:spMkLst>
              <pc:docMk/>
              <pc:sldMasterMk cId="3710409900" sldId="2147483758"/>
              <pc:sldLayoutMk cId="2321823755" sldId="2147483771"/>
              <ac:spMk id="6" creationId="{66C3F9D3-3265-E946-A0B9-BC6C91F3139D}"/>
            </ac:spMkLst>
          </pc:spChg>
        </pc:sldLayoutChg>
        <pc:sldLayoutChg chg="addSp delSp modSp mod setBg">
          <pc:chgData name="Matthew Curtis" userId="84429868-f237-4f5b-874a-7f2099f8a3f1" providerId="ADAL" clId="{550772A0-E61F-8F46-8C45-1E61B30C85E1}" dt="2021-01-26T15:03:43.688" v="29"/>
          <pc:sldLayoutMkLst>
            <pc:docMk/>
            <pc:sldMasterMk cId="3710409900" sldId="2147483758"/>
            <pc:sldLayoutMk cId="1937163514" sldId="2147483772"/>
          </pc:sldLayoutMkLst>
          <pc:spChg chg="add mod">
            <ac:chgData name="Matthew Curtis" userId="84429868-f237-4f5b-874a-7f2099f8a3f1" providerId="ADAL" clId="{550772A0-E61F-8F46-8C45-1E61B30C85E1}" dt="2021-01-26T15:03:43.688" v="29"/>
            <ac:spMkLst>
              <pc:docMk/>
              <pc:sldMasterMk cId="3710409900" sldId="2147483758"/>
              <pc:sldLayoutMk cId="1937163514" sldId="2147483772"/>
              <ac:spMk id="5" creationId="{FE50D699-6855-5C41-8191-78727D61CED0}"/>
            </ac:spMkLst>
          </pc:spChg>
          <pc:spChg chg="del">
            <ac:chgData name="Matthew Curtis" userId="84429868-f237-4f5b-874a-7f2099f8a3f1" providerId="ADAL" clId="{550772A0-E61F-8F46-8C45-1E61B30C85E1}" dt="2021-01-26T15:03:43.259" v="28" actId="478"/>
            <ac:spMkLst>
              <pc:docMk/>
              <pc:sldMasterMk cId="3710409900" sldId="2147483758"/>
              <pc:sldLayoutMk cId="1937163514" sldId="2147483772"/>
              <ac:spMk id="6" creationId="{17BEC268-5352-AB43-A86A-AA016BA5240F}"/>
            </ac:spMkLst>
          </pc:spChg>
        </pc:sldLayoutChg>
        <pc:sldLayoutChg chg="addSp delSp modSp mod setBg">
          <pc:chgData name="Matthew Curtis" userId="84429868-f237-4f5b-874a-7f2099f8a3f1" providerId="ADAL" clId="{550772A0-E61F-8F46-8C45-1E61B30C85E1}" dt="2021-01-26T15:03:47.154" v="31"/>
          <pc:sldLayoutMkLst>
            <pc:docMk/>
            <pc:sldMasterMk cId="3710409900" sldId="2147483758"/>
            <pc:sldLayoutMk cId="603175777" sldId="2147483773"/>
          </pc:sldLayoutMkLst>
          <pc:spChg chg="add mod">
            <ac:chgData name="Matthew Curtis" userId="84429868-f237-4f5b-874a-7f2099f8a3f1" providerId="ADAL" clId="{550772A0-E61F-8F46-8C45-1E61B30C85E1}" dt="2021-01-26T15:03:47.154" v="31"/>
            <ac:spMkLst>
              <pc:docMk/>
              <pc:sldMasterMk cId="3710409900" sldId="2147483758"/>
              <pc:sldLayoutMk cId="603175777" sldId="2147483773"/>
              <ac:spMk id="5" creationId="{EE662F2C-3CCE-354E-894C-A060C5DC0BDC}"/>
            </ac:spMkLst>
          </pc:spChg>
          <pc:spChg chg="del">
            <ac:chgData name="Matthew Curtis" userId="84429868-f237-4f5b-874a-7f2099f8a3f1" providerId="ADAL" clId="{550772A0-E61F-8F46-8C45-1E61B30C85E1}" dt="2021-01-26T15:03:46.724" v="30" actId="478"/>
            <ac:spMkLst>
              <pc:docMk/>
              <pc:sldMasterMk cId="3710409900" sldId="2147483758"/>
              <pc:sldLayoutMk cId="603175777" sldId="2147483773"/>
              <ac:spMk id="6" creationId="{75598DAD-167F-A44E-8DB0-DA8CFB6FA796}"/>
            </ac:spMkLst>
          </pc:spChg>
        </pc:sldLayoutChg>
        <pc:sldLayoutChg chg="addSp delSp modSp mod setBg">
          <pc:chgData name="Matthew Curtis" userId="84429868-f237-4f5b-874a-7f2099f8a3f1" providerId="ADAL" clId="{550772A0-E61F-8F46-8C45-1E61B30C85E1}" dt="2021-01-26T15:03:50.619" v="33"/>
          <pc:sldLayoutMkLst>
            <pc:docMk/>
            <pc:sldMasterMk cId="3710409900" sldId="2147483758"/>
            <pc:sldLayoutMk cId="550289660" sldId="2147483774"/>
          </pc:sldLayoutMkLst>
          <pc:spChg chg="add mod">
            <ac:chgData name="Matthew Curtis" userId="84429868-f237-4f5b-874a-7f2099f8a3f1" providerId="ADAL" clId="{550772A0-E61F-8F46-8C45-1E61B30C85E1}" dt="2021-01-26T15:03:50.619" v="33"/>
            <ac:spMkLst>
              <pc:docMk/>
              <pc:sldMasterMk cId="3710409900" sldId="2147483758"/>
              <pc:sldLayoutMk cId="550289660" sldId="2147483774"/>
              <ac:spMk id="5" creationId="{44CC5892-FD2E-5542-A1C0-F0A3B35F907C}"/>
            </ac:spMkLst>
          </pc:spChg>
          <pc:spChg chg="del">
            <ac:chgData name="Matthew Curtis" userId="84429868-f237-4f5b-874a-7f2099f8a3f1" providerId="ADAL" clId="{550772A0-E61F-8F46-8C45-1E61B30C85E1}" dt="2021-01-26T15:03:50.166" v="32" actId="478"/>
            <ac:spMkLst>
              <pc:docMk/>
              <pc:sldMasterMk cId="3710409900" sldId="2147483758"/>
              <pc:sldLayoutMk cId="550289660" sldId="2147483774"/>
              <ac:spMk id="6" creationId="{34D6D328-8471-9947-BA39-211DC59332FB}"/>
            </ac:spMkLst>
          </pc:spChg>
        </pc:sldLayoutChg>
        <pc:sldLayoutChg chg="addSp delSp modSp mod setBg">
          <pc:chgData name="Matthew Curtis" userId="84429868-f237-4f5b-874a-7f2099f8a3f1" providerId="ADAL" clId="{550772A0-E61F-8F46-8C45-1E61B30C85E1}" dt="2021-01-26T15:03:54.860" v="35"/>
          <pc:sldLayoutMkLst>
            <pc:docMk/>
            <pc:sldMasterMk cId="3710409900" sldId="2147483758"/>
            <pc:sldLayoutMk cId="785274424" sldId="2147483775"/>
          </pc:sldLayoutMkLst>
          <pc:spChg chg="del">
            <ac:chgData name="Matthew Curtis" userId="84429868-f237-4f5b-874a-7f2099f8a3f1" providerId="ADAL" clId="{550772A0-E61F-8F46-8C45-1E61B30C85E1}" dt="2021-01-26T15:03:54.495" v="34" actId="478"/>
            <ac:spMkLst>
              <pc:docMk/>
              <pc:sldMasterMk cId="3710409900" sldId="2147483758"/>
              <pc:sldLayoutMk cId="785274424" sldId="2147483775"/>
              <ac:spMk id="5" creationId="{286C23A1-4EB8-2B4B-9EE5-8522E2A2DD5E}"/>
            </ac:spMkLst>
          </pc:spChg>
          <pc:spChg chg="add mod">
            <ac:chgData name="Matthew Curtis" userId="84429868-f237-4f5b-874a-7f2099f8a3f1" providerId="ADAL" clId="{550772A0-E61F-8F46-8C45-1E61B30C85E1}" dt="2021-01-26T15:03:54.860" v="35"/>
            <ac:spMkLst>
              <pc:docMk/>
              <pc:sldMasterMk cId="3710409900" sldId="2147483758"/>
              <pc:sldLayoutMk cId="785274424" sldId="2147483775"/>
              <ac:spMk id="7" creationId="{95F390B1-21DE-8540-97EC-2A3476C43243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7F1FEE-1A47-A94E-A4DA-1EED64C301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E9EAF5-47E5-F642-B976-EEB61FBC10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B2E28-8C78-1B4F-AC4D-20014495D1DB}" type="datetimeFigureOut">
              <a:rPr lang="en-US" smtClean="0"/>
              <a:t>1/27/21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6877A4-6A45-3F4F-BD5A-8B53F5BDCC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B2C49-F2D8-D24B-AEA4-9CA26B0778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2549F-DF12-0E4B-9073-AACCE2A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309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28021" y="1419464"/>
            <a:ext cx="4663744" cy="1223403"/>
          </a:xfrm>
        </p:spPr>
        <p:txBody>
          <a:bodyPr anchor="ctr" anchorCtr="0">
            <a:normAutofit/>
          </a:bodyPr>
          <a:lstStyle>
            <a:lvl1pPr algn="ctr">
              <a:lnSpc>
                <a:spcPts val="5113"/>
              </a:lnSpc>
              <a:defRPr sz="5113" b="1" i="0" spc="-2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45421" y="2964859"/>
            <a:ext cx="2836808" cy="3672688"/>
          </a:xfrm>
          <a:prstGeom prst="rect">
            <a:avLst/>
          </a:prstGeom>
        </p:spPr>
      </p:pic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9B7A1A0-C485-954B-B518-2B11C4B8C3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10739" y="355313"/>
            <a:ext cx="2681025" cy="68338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55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724299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1232866" y="2980971"/>
            <a:ext cx="2861919" cy="3640464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F4C839F-6ED1-F643-9CA7-F8414021873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8021" y="1419464"/>
            <a:ext cx="4663744" cy="1223403"/>
          </a:xfrm>
        </p:spPr>
        <p:txBody>
          <a:bodyPr anchor="ctr" anchorCtr="0">
            <a:normAutofit/>
          </a:bodyPr>
          <a:lstStyle>
            <a:lvl1pPr algn="ctr">
              <a:lnSpc>
                <a:spcPts val="5113"/>
              </a:lnSpc>
              <a:defRPr sz="5113" b="1" i="0" spc="-2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5" name="Text Placeholder 19">
            <a:extLst>
              <a:ext uri="{FF2B5EF4-FFF2-40B4-BE49-F238E27FC236}">
                <a16:creationId xmlns:a16="http://schemas.microsoft.com/office/drawing/2014/main" id="{99EE165D-240C-DF4D-9ADF-A9FB89A657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10739" y="355313"/>
            <a:ext cx="2681025" cy="68338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55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321823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1232866" y="2980971"/>
            <a:ext cx="2861919" cy="3640464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E79C7E7A-5A52-E84F-8615-C1CE961E838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8021" y="1419464"/>
            <a:ext cx="4663744" cy="1223403"/>
          </a:xfrm>
        </p:spPr>
        <p:txBody>
          <a:bodyPr anchor="ctr" anchorCtr="0">
            <a:normAutofit/>
          </a:bodyPr>
          <a:lstStyle>
            <a:lvl1pPr algn="ctr">
              <a:lnSpc>
                <a:spcPts val="5113"/>
              </a:lnSpc>
              <a:defRPr sz="5113" b="1" i="0" spc="-2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5" name="Text Placeholder 19">
            <a:extLst>
              <a:ext uri="{FF2B5EF4-FFF2-40B4-BE49-F238E27FC236}">
                <a16:creationId xmlns:a16="http://schemas.microsoft.com/office/drawing/2014/main" id="{06E8704E-ED4E-7440-9E5D-AC81C0BBD44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10739" y="355313"/>
            <a:ext cx="2681025" cy="68338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55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937163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8900000">
            <a:off x="1245421" y="2964859"/>
            <a:ext cx="2836808" cy="367268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E71F223C-711C-6F4E-8F82-0FD1EED707C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8021" y="1419464"/>
            <a:ext cx="4663744" cy="1223403"/>
          </a:xfrm>
        </p:spPr>
        <p:txBody>
          <a:bodyPr anchor="ctr" anchorCtr="0">
            <a:normAutofit/>
          </a:bodyPr>
          <a:lstStyle>
            <a:lvl1pPr algn="ctr">
              <a:lnSpc>
                <a:spcPts val="5113"/>
              </a:lnSpc>
              <a:defRPr sz="5113" b="1" i="0" spc="-2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5" name="Text Placeholder 19">
            <a:extLst>
              <a:ext uri="{FF2B5EF4-FFF2-40B4-BE49-F238E27FC236}">
                <a16:creationId xmlns:a16="http://schemas.microsoft.com/office/drawing/2014/main" id="{CB453B8E-F653-5049-B8FF-621F56DF697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10739" y="355313"/>
            <a:ext cx="2681025" cy="68338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55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603175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700000">
            <a:off x="1232866" y="2980971"/>
            <a:ext cx="2861919" cy="3640464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C3003AA1-05F6-794F-9F1D-B689020C9F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8021" y="1419464"/>
            <a:ext cx="4663744" cy="1223403"/>
          </a:xfrm>
        </p:spPr>
        <p:txBody>
          <a:bodyPr anchor="ctr" anchorCtr="0">
            <a:normAutofit/>
          </a:bodyPr>
          <a:lstStyle>
            <a:lvl1pPr algn="ctr">
              <a:lnSpc>
                <a:spcPts val="5113"/>
              </a:lnSpc>
              <a:defRPr sz="5113" b="1" i="0" spc="-2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5" name="Text Placeholder 19">
            <a:extLst>
              <a:ext uri="{FF2B5EF4-FFF2-40B4-BE49-F238E27FC236}">
                <a16:creationId xmlns:a16="http://schemas.microsoft.com/office/drawing/2014/main" id="{D745A672-D1BC-B841-A2E9-E5C0A18385D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10739" y="355313"/>
            <a:ext cx="2681025" cy="68338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55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550289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8E0D395-4E53-DB4B-80FC-6C0823C57C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0916" y="3239926"/>
            <a:ext cx="3245819" cy="327455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08CC01F1-939D-774F-9A7E-9233BAE4065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8021" y="1419464"/>
            <a:ext cx="4663744" cy="1223403"/>
          </a:xfrm>
        </p:spPr>
        <p:txBody>
          <a:bodyPr anchor="ctr" anchorCtr="0">
            <a:normAutofit/>
          </a:bodyPr>
          <a:lstStyle>
            <a:lvl1pPr algn="ctr">
              <a:lnSpc>
                <a:spcPts val="5113"/>
              </a:lnSpc>
              <a:defRPr sz="5113" b="1" i="0" spc="-2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No Entry</a:t>
            </a:r>
          </a:p>
        </p:txBody>
      </p:sp>
      <p:sp>
        <p:nvSpPr>
          <p:cNvPr id="5" name="Text Placeholder 19">
            <a:extLst>
              <a:ext uri="{FF2B5EF4-FFF2-40B4-BE49-F238E27FC236}">
                <a16:creationId xmlns:a16="http://schemas.microsoft.com/office/drawing/2014/main" id="{72CC5C48-4061-A244-939C-1CE3CC3FF40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10739" y="355313"/>
            <a:ext cx="2681025" cy="68338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55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785274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A9FE9B5-83BC-BE45-A839-CE1B3B02C93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8021" y="1419464"/>
            <a:ext cx="4663744" cy="1223403"/>
          </a:xfrm>
        </p:spPr>
        <p:txBody>
          <a:bodyPr anchor="ctr" anchorCtr="0">
            <a:normAutofit/>
          </a:bodyPr>
          <a:lstStyle>
            <a:lvl1pPr algn="ctr">
              <a:lnSpc>
                <a:spcPts val="5113"/>
              </a:lnSpc>
              <a:defRPr sz="5113" b="1" i="0" spc="-2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5" name="Text Placeholder 19">
            <a:extLst>
              <a:ext uri="{FF2B5EF4-FFF2-40B4-BE49-F238E27FC236}">
                <a16:creationId xmlns:a16="http://schemas.microsoft.com/office/drawing/2014/main" id="{D6E24D53-CE0E-7B46-BC40-BD8FBF41705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10739" y="355313"/>
            <a:ext cx="2681025" cy="68338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55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467289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6276" y="402484"/>
            <a:ext cx="4595098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276" y="2012414"/>
            <a:ext cx="4595098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6276" y="7006700"/>
            <a:ext cx="119872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F21BC-ED44-9044-99CD-898731B4C27E}" type="datetimeFigureOut">
              <a:rPr lang="en-US" smtClean="0"/>
              <a:t>1/27/21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64784" y="7006700"/>
            <a:ext cx="1798082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62653" y="7006700"/>
            <a:ext cx="119872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F67E-F30F-364D-ABA7-804C2F639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409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57" r:id="rId7"/>
  </p:sldLayoutIdLst>
  <p:txStyles>
    <p:titleStyle>
      <a:lvl1pPr algn="l" defTabSz="532729" rtl="0" eaLnBrk="1" latinLnBrk="0" hangingPunct="1">
        <a:lnSpc>
          <a:spcPct val="90000"/>
        </a:lnSpc>
        <a:spcBef>
          <a:spcPct val="0"/>
        </a:spcBef>
        <a:buNone/>
        <a:defRPr sz="25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3182" indent="-133182" algn="l" defTabSz="532729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1631" kern="1200">
          <a:solidFill>
            <a:schemeClr val="tx1"/>
          </a:solidFill>
          <a:latin typeface="+mn-lt"/>
          <a:ea typeface="+mn-ea"/>
          <a:cs typeface="+mn-cs"/>
        </a:defRPr>
      </a:lvl1pPr>
      <a:lvl2pPr marL="39954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665912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165" kern="1200">
          <a:solidFill>
            <a:schemeClr val="tx1"/>
          </a:solidFill>
          <a:latin typeface="+mn-lt"/>
          <a:ea typeface="+mn-ea"/>
          <a:cs typeface="+mn-cs"/>
        </a:defRPr>
      </a:lvl3pPr>
      <a:lvl4pPr marL="93227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19864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465006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73137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997735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264100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1pPr>
      <a:lvl2pPr marL="266365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2pPr>
      <a:lvl3pPr marL="532729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3pPr>
      <a:lvl4pPr marL="799094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065459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331824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598188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864553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130918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0C92FE-FD3B-8D46-9615-2A810FE7FA2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05A760-B9D0-8445-81D4-B4FB17C51F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654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A3362C-E3F3-AB40-95B7-D23DFBD976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EA9D87-D985-314B-81E5-4CA85DC9CF4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60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1FB3E-CA9B-9F45-A93A-6C47411C139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025851-46E4-5E43-AD91-200C381A29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5181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2F37C3-B2F8-E441-A5A3-B8522DE2EF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3C1099-44B5-DC49-B9AB-DF52FCF89EE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8717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133A0F-749A-DA4A-A301-FAA98D13F36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2281A6-E19A-8F42-9FA1-29C4677D35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008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135E0F-E7AC-684A-848E-43B1ABECDFC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CF7391-64F3-CB49-BA61-785467A9001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1359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E3ADEC-9A23-DB46-BCA0-372139F5D8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52129C-A0CB-C74E-9DAF-F2A33A044F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9563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2100244-4211-4CAD-87EE-823F0920FE7A}">
  <ds:schemaRefs>
    <ds:schemaRef ds:uri="http://purl.org/dc/elements/1.1/"/>
    <ds:schemaRef ds:uri="3c474641-ec36-472f-b125-6b1b0910eaa4"/>
    <ds:schemaRef ds:uri="http://www.w3.org/XML/1998/namespace"/>
    <ds:schemaRef ds:uri="4ad138b4-2b68-4b70-945d-07f8f18b1c9a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purl.org/dc/dcmitype/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C2676246-F20C-43A7-9C60-9899B4E3064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E1FAD55-84D1-46E6-B266-9350820497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138</TotalTime>
  <Words>0</Words>
  <Application>Microsoft Macintosh PowerPoint</Application>
  <PresentationFormat>Custom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Curtis</dc:creator>
  <cp:lastModifiedBy>Matthew Curtis</cp:lastModifiedBy>
  <cp:revision>49</cp:revision>
  <dcterms:created xsi:type="dcterms:W3CDTF">2020-01-21T15:23:38Z</dcterms:created>
  <dcterms:modified xsi:type="dcterms:W3CDTF">2021-01-27T11:27:25Z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